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98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91"/>
    <p:restoredTop sz="96327"/>
  </p:normalViewPr>
  <p:slideViewPr>
    <p:cSldViewPr snapToGrid="0" snapToObjects="1">
      <p:cViewPr>
        <p:scale>
          <a:sx n="128" d="100"/>
          <a:sy n="128" d="100"/>
        </p:scale>
        <p:origin x="2976" y="1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5761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348736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B951AB-DBB9-2343-BBD9-D7F6C660F1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D8755EF-D02E-2C46-A127-B9B082949F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B8A4EE7-E93B-BF4F-B66E-E3BA3BC35C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607D03-BE32-AD4D-B70C-A558D53E6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FDF8DA-6892-E94C-BC01-BAAB9F7E2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497C-FCB7-5244-A930-6880544506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2683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539E07-7551-6941-A382-1F87BBF18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6B4FB2A2-D58C-1845-87BB-407EF59470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A10C72B-4F1E-EF43-997A-3D9912BB97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6BDD68-F723-4B48-8FFA-9226C61EB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AA7159-8DE0-4E45-A491-284B2BCD2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497C-FCB7-5244-A930-6880544506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9640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AB43ABF-18DA-2747-9B69-554993B91C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96FE147-AD12-8841-B4AB-EF730C6027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7100F9F-5907-FA43-B743-520397BB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8F56588-19FB-2042-B0CB-19F0A3A85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502C389-331D-2241-ADC5-8C30A7D46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497C-FCB7-5244-A930-6880544506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711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B8625F-30E8-4543-AE32-C1FCF109E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D93D71-7E5A-4C47-844E-0E4A102E3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C84DCE1-8220-754B-8F47-1113525911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9CF0AD-F1FF-BF40-AEC4-6F97D08B2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C3E8D1-9C1D-A443-9B7D-6B63E6D46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497C-FCB7-5244-A930-6880544506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880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511A08-34A6-4B46-9B58-7363CDCC3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D678802-E4C4-8C40-B8B3-3420237D95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1D7170A-CE65-6249-8C1B-BDC7F72F0D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3F439BE-48F7-CE4C-B06A-5DC1F9EFA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5070E93-323A-FF41-9889-23A54C376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497C-FCB7-5244-A930-6880544506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8255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172A76-6D8C-6549-BE5C-20C199D55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86AA29-E134-EA48-AA7F-6186C9FE88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DDD48F5-3125-224E-B24C-0550E48607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7AD5C08-89B9-124B-B775-7D4C46B952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FE61900-5807-DE40-B1A7-94F37820E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ED4B2FC-8068-3C4A-BEAB-0E7AF9831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497C-FCB7-5244-A930-6880544506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5654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C5BA7D-0538-9B46-A60B-3B7A97B40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565085C-052A-BB41-865D-49808A957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082791F-BC21-164A-BD83-EC999365B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613C3D2-454D-C744-ADC1-1DDB1E6784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A3F0462-D266-B24C-9A8E-83DC57842F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EE942EE-C9F5-1341-B208-C743047E88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CF387F6-FE67-A941-9F10-84D7D9A71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EB834BD-30FD-9A41-A7AA-A3D0EB2DC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497C-FCB7-5244-A930-6880544506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6568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326A43-CCD8-DE4F-B913-1C87F0AB6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D9DC382-BB9E-A94F-A0DF-5B4AD2FAC3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A556E1A-BE5F-784E-8576-58EA61F35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8EA4B9F-C299-4842-B62D-AEB13A62D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497C-FCB7-5244-A930-6880544506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6871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961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6E6B61-C8F4-A749-A542-B15F20DC1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36AB1CA-75A4-4247-B937-136DA7B82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DB285DA-5A83-6D40-B151-DF889318F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E3DE867-0D84-B045-9C07-87CD1CA7B7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10F1660-4B48-934C-934E-798EA604B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F963879-75F2-7E41-A9CA-819DE2066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497C-FCB7-5244-A930-6880544506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5067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3CC499-52C8-8A4A-9235-C9E15CA40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ED55263-F66B-C647-BA07-21B71A3123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268E010-067B-F746-A6E2-6B98BB0960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4E57F5C-495C-9441-B446-36F9F15CD5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D79F85A-0B1F-B84C-8172-C0FC6008A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D7FAC84-0987-854C-9791-06328E0C8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E02497C-FCB7-5244-A930-6880544506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4631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F67B4A0C-F7E4-AA84-C8E5-F625875283FC}"/>
              </a:ext>
            </a:extLst>
          </p:cNvPr>
          <p:cNvSpPr/>
          <p:nvPr userDrawn="1"/>
        </p:nvSpPr>
        <p:spPr>
          <a:xfrm>
            <a:off x="0" y="6654069"/>
            <a:ext cx="2464714" cy="2039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de-DE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ptos" panose="020B0004020202020204" pitchFamily="34" charset="0"/>
                <a:cs typeface="Arial Narrow" panose="020B0604020202020204" pitchFamily="34" charset="0"/>
              </a:rPr>
              <a:t>Prodos Verlag – https://</a:t>
            </a:r>
            <a:r>
              <a:rPr lang="de-DE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ptos" panose="020B0004020202020204" pitchFamily="34" charset="0"/>
                <a:cs typeface="Arial Narrow" panose="020B0604020202020204" pitchFamily="34" charset="0"/>
              </a:rPr>
              <a:t>prodos-verlag.de</a:t>
            </a:r>
            <a:endParaRPr lang="de-DE" sz="900" dirty="0">
              <a:solidFill>
                <a:schemeClr val="tx1">
                  <a:lumMod val="50000"/>
                  <a:lumOff val="50000"/>
                </a:schemeClr>
              </a:solidFill>
              <a:latin typeface="Aptos" panose="020B00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D5A7926D-9838-44E4-78AC-20674A4BADE8}"/>
              </a:ext>
            </a:extLst>
          </p:cNvPr>
          <p:cNvSpPr/>
          <p:nvPr userDrawn="1"/>
        </p:nvSpPr>
        <p:spPr>
          <a:xfrm>
            <a:off x="6400800" y="6654069"/>
            <a:ext cx="5791200" cy="2039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ptos" panose="020B0004020202020204" pitchFamily="34" charset="0"/>
                <a:cs typeface="Arial Narrow" panose="020B0604020202020204" pitchFamily="34" charset="0"/>
              </a:rPr>
              <a:t>aus Unterricht Pflege 5/2025 – Verfügbar unter: https://</a:t>
            </a:r>
            <a:r>
              <a:rPr lang="de-DE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ptos" panose="020B0004020202020204" pitchFamily="34" charset="0"/>
                <a:cs typeface="Arial Narrow" panose="020B0604020202020204" pitchFamily="34" charset="0"/>
              </a:rPr>
              <a:t>prodos-verlag.de</a:t>
            </a:r>
            <a:r>
              <a:rPr lang="de-DE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ptos" panose="020B0004020202020204" pitchFamily="34" charset="0"/>
                <a:cs typeface="Arial Narrow" panose="020B0604020202020204" pitchFamily="34" charset="0"/>
              </a:rPr>
              <a:t>/</a:t>
            </a:r>
            <a:r>
              <a:rPr lang="de-DE" sz="9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ptos" panose="020B0004020202020204" pitchFamily="34" charset="0"/>
                <a:cs typeface="Arial Narrow" panose="020B0604020202020204" pitchFamily="34" charset="0"/>
              </a:rPr>
              <a:t>start.php?best</a:t>
            </a:r>
            <a:r>
              <a:rPr lang="de-DE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Aptos" panose="020B0004020202020204" pitchFamily="34" charset="0"/>
                <a:cs typeface="Arial Narrow" panose="020B0604020202020204" pitchFamily="34" charset="0"/>
              </a:rPr>
              <a:t>=0149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23C4F0B0-C639-0CE3-074C-562CC8708F48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930689897"/>
              </p:ext>
            </p:extLst>
          </p:nvPr>
        </p:nvGraphicFramePr>
        <p:xfrm>
          <a:off x="278660" y="146094"/>
          <a:ext cx="11634680" cy="6460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4084073283"/>
                    </a:ext>
                  </a:extLst>
                </a:gridCol>
                <a:gridCol w="208800">
                  <a:extLst>
                    <a:ext uri="{9D8B030D-6E8A-4147-A177-3AD203B41FA5}">
                      <a16:colId xmlns:a16="http://schemas.microsoft.com/office/drawing/2014/main" val="172406339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519097586"/>
                    </a:ext>
                  </a:extLst>
                </a:gridCol>
                <a:gridCol w="208800">
                  <a:extLst>
                    <a:ext uri="{9D8B030D-6E8A-4147-A177-3AD203B41FA5}">
                      <a16:colId xmlns:a16="http://schemas.microsoft.com/office/drawing/2014/main" val="1503114677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2669487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998130612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2669840450"/>
                    </a:ext>
                  </a:extLst>
                </a:gridCol>
                <a:gridCol w="208800">
                  <a:extLst>
                    <a:ext uri="{9D8B030D-6E8A-4147-A177-3AD203B41FA5}">
                      <a16:colId xmlns:a16="http://schemas.microsoft.com/office/drawing/2014/main" val="3964684199"/>
                    </a:ext>
                  </a:extLst>
                </a:gridCol>
                <a:gridCol w="2160000">
                  <a:extLst>
                    <a:ext uri="{9D8B030D-6E8A-4147-A177-3AD203B41FA5}">
                      <a16:colId xmlns:a16="http://schemas.microsoft.com/office/drawing/2014/main" val="3164020894"/>
                    </a:ext>
                  </a:extLst>
                </a:gridCol>
              </a:tblGrid>
              <a:tr h="1800000"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44665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Wolke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de-DE" sz="1200" b="1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Schlipse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de-DE" sz="1200" b="1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Ellipsen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de-DE" sz="1200" b="1" kern="120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b="1" kern="1200" dirty="0" err="1">
                          <a:solidFill>
                            <a:schemeClr val="dk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Rhombuskarten</a:t>
                      </a:r>
                      <a:endParaRPr lang="de-DE" sz="1200" b="1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de-DE" sz="1200" b="1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Kommunikationskarten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6618578"/>
                  </a:ext>
                </a:extLst>
              </a:tr>
              <a:tr h="118800">
                <a:tc>
                  <a:txBody>
                    <a:bodyPr/>
                    <a:lstStyle/>
                    <a:p>
                      <a:endParaRPr lang="de-DE" sz="1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198268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8629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Tropfenkarte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de-DE" sz="1200" b="1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Scheiben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de-DE" sz="1200" b="1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Menschenförmige Karten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de-DE" sz="1200" b="1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Pfeile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de-DE" sz="1200" b="1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Rückbezügliche Pfeile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4354569"/>
                  </a:ext>
                </a:extLst>
              </a:tr>
              <a:tr h="11880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00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00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00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00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00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00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00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00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de-DE" sz="100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5014001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20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/>
                      <a:r>
                        <a:rPr lang="de-DE" sz="950" b="1" u="sng" dirty="0">
                          <a:latin typeface="Aptos" panose="020B0004020202020204" pitchFamily="34" charset="0"/>
                        </a:rPr>
                        <a:t>Hinweis</a:t>
                      </a:r>
                      <a:r>
                        <a:rPr lang="de-DE" sz="950" dirty="0">
                          <a:latin typeface="Aptos" panose="020B0004020202020204" pitchFamily="34" charset="0"/>
                        </a:rPr>
                        <a:t>: Klicken Sie ein </a:t>
                      </a:r>
                      <a:r>
                        <a:rPr lang="de-DE" sz="950" dirty="0" err="1">
                          <a:latin typeface="Aptos" panose="020B0004020202020204" pitchFamily="34" charset="0"/>
                        </a:rPr>
                        <a:t>Visuali-sierungselement</a:t>
                      </a:r>
                      <a:r>
                        <a:rPr lang="de-DE" sz="950" dirty="0">
                          <a:latin typeface="Aptos" panose="020B0004020202020204" pitchFamily="34" charset="0"/>
                        </a:rPr>
                        <a:t> mit der </a:t>
                      </a:r>
                      <a:r>
                        <a:rPr lang="de-DE" sz="950" b="1" dirty="0">
                          <a:latin typeface="Aptos" panose="020B0004020202020204" pitchFamily="34" charset="0"/>
                        </a:rPr>
                        <a:t>rechten Maustaste</a:t>
                      </a:r>
                      <a:r>
                        <a:rPr lang="de-DE" sz="950" b="0" dirty="0">
                          <a:latin typeface="Aptos" panose="020B0004020202020204" pitchFamily="34" charset="0"/>
                        </a:rPr>
                        <a:t> an und wählen Sie „</a:t>
                      </a:r>
                      <a:r>
                        <a:rPr lang="de-DE" sz="950" b="1" dirty="0">
                          <a:latin typeface="Aptos" panose="020B0004020202020204" pitchFamily="34" charset="0"/>
                        </a:rPr>
                        <a:t>Kopieren</a:t>
                      </a:r>
                      <a:r>
                        <a:rPr lang="de-DE" sz="950" b="0" dirty="0">
                          <a:latin typeface="Aptos" panose="020B0004020202020204" pitchFamily="34" charset="0"/>
                        </a:rPr>
                        <a:t>“. Dann gehen Sie in eine neue PowerPoint-Datei, klicken dort an beliebiger Position mit der </a:t>
                      </a:r>
                      <a:r>
                        <a:rPr lang="de-DE" sz="950" b="1" dirty="0">
                          <a:latin typeface="Aptos" panose="020B0004020202020204" pitchFamily="34" charset="0"/>
                        </a:rPr>
                        <a:t>rechten Maustaste</a:t>
                      </a:r>
                      <a:r>
                        <a:rPr lang="de-DE" sz="950" b="0" dirty="0">
                          <a:latin typeface="Aptos" panose="020B0004020202020204" pitchFamily="34" charset="0"/>
                        </a:rPr>
                        <a:t> und wählen „</a:t>
                      </a:r>
                      <a:r>
                        <a:rPr lang="de-DE" sz="950" b="1" dirty="0">
                          <a:latin typeface="Aptos" panose="020B0004020202020204" pitchFamily="34" charset="0"/>
                        </a:rPr>
                        <a:t>Einfügen</a:t>
                      </a:r>
                      <a:r>
                        <a:rPr lang="de-DE" sz="950" b="0" dirty="0">
                          <a:latin typeface="Aptos" panose="020B0004020202020204" pitchFamily="34" charset="0"/>
                        </a:rPr>
                        <a:t>“. Auf diese Weise übertragen Sie das Visualisierungselement in Ihre Folien, ohne die Vorlage zu verändern. In Ihren Folien können Sie das Element dann entsprechend beschriften, </a:t>
                      </a:r>
                      <a:r>
                        <a:rPr lang="de-DE" sz="950" b="0" dirty="0" err="1">
                          <a:latin typeface="Aptos" panose="020B0004020202020204" pitchFamily="34" charset="0"/>
                        </a:rPr>
                        <a:t>ver-größern</a:t>
                      </a:r>
                      <a:r>
                        <a:rPr lang="de-DE" sz="950" b="0" dirty="0">
                          <a:latin typeface="Aptos" panose="020B0004020202020204" pitchFamily="34" charset="0"/>
                        </a:rPr>
                        <a:t>/-</a:t>
                      </a:r>
                      <a:r>
                        <a:rPr lang="de-DE" sz="950" b="0" dirty="0" err="1">
                          <a:latin typeface="Aptos" panose="020B0004020202020204" pitchFamily="34" charset="0"/>
                        </a:rPr>
                        <a:t>kleinern</a:t>
                      </a:r>
                      <a:r>
                        <a:rPr lang="de-DE" sz="950" b="0" dirty="0">
                          <a:latin typeface="Aptos" panose="020B0004020202020204" pitchFamily="34" charset="0"/>
                        </a:rPr>
                        <a:t> und positionieren.</a:t>
                      </a:r>
                      <a:endParaRPr lang="de-DE" sz="950" dirty="0">
                        <a:latin typeface="Aptos" panose="020B000402020202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1445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Pfeile über Eck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de-DE" sz="1200" b="1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Stimmungspunkte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de-DE" sz="1200" b="1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Lupe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de-DE" sz="1200" b="1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Klebepunkte</a:t>
                      </a: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de-DE" sz="1200" b="1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de-DE" sz="1200" b="1" kern="1200" dirty="0">
                        <a:solidFill>
                          <a:schemeClr val="dk1"/>
                        </a:solidFill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4684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220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lke 3">
            <a:extLst>
              <a:ext uri="{FF2B5EF4-FFF2-40B4-BE49-F238E27FC236}">
                <a16:creationId xmlns:a16="http://schemas.microsoft.com/office/drawing/2014/main" id="{724D93D4-F0E4-6016-572D-C43DD5B1A97F}"/>
              </a:ext>
            </a:extLst>
          </p:cNvPr>
          <p:cNvSpPr/>
          <p:nvPr/>
        </p:nvSpPr>
        <p:spPr>
          <a:xfrm>
            <a:off x="621506" y="571502"/>
            <a:ext cx="1464468" cy="914400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dirty="0">
              <a:solidFill>
                <a:srgbClr val="FF0000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B588A66-0E5A-E806-D99E-2BD51C172C89}"/>
              </a:ext>
            </a:extLst>
          </p:cNvPr>
          <p:cNvSpPr/>
          <p:nvPr/>
        </p:nvSpPr>
        <p:spPr>
          <a:xfrm>
            <a:off x="2900218" y="231714"/>
            <a:ext cx="1667164" cy="3048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4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DA8D1AD-6B11-18AB-C962-55267E889913}"/>
              </a:ext>
            </a:extLst>
          </p:cNvPr>
          <p:cNvSpPr/>
          <p:nvPr/>
        </p:nvSpPr>
        <p:spPr>
          <a:xfrm>
            <a:off x="5668241" y="231714"/>
            <a:ext cx="855518" cy="3048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2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10" name="Vorbereitung 9">
            <a:extLst>
              <a:ext uri="{FF2B5EF4-FFF2-40B4-BE49-F238E27FC236}">
                <a16:creationId xmlns:a16="http://schemas.microsoft.com/office/drawing/2014/main" id="{D35540BA-4BBA-4877-2D13-F12F4C0084DD}"/>
              </a:ext>
            </a:extLst>
          </p:cNvPr>
          <p:cNvSpPr/>
          <p:nvPr/>
        </p:nvSpPr>
        <p:spPr>
          <a:xfrm>
            <a:off x="8028132" y="231714"/>
            <a:ext cx="855518" cy="304800"/>
          </a:xfrm>
          <a:prstGeom prst="flowChartPreparation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2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FE4F84F2-AFCE-FFE9-C6B2-160EB233038B}"/>
              </a:ext>
            </a:extLst>
          </p:cNvPr>
          <p:cNvSpPr/>
          <p:nvPr/>
        </p:nvSpPr>
        <p:spPr>
          <a:xfrm>
            <a:off x="10420351" y="231714"/>
            <a:ext cx="855518" cy="3048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2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12" name="Ovale Legende 11">
            <a:extLst>
              <a:ext uri="{FF2B5EF4-FFF2-40B4-BE49-F238E27FC236}">
                <a16:creationId xmlns:a16="http://schemas.microsoft.com/office/drawing/2014/main" id="{BEB2643C-E949-6CEF-AEAC-A59D8CF515BD}"/>
              </a:ext>
            </a:extLst>
          </p:cNvPr>
          <p:cNvSpPr/>
          <p:nvPr/>
        </p:nvSpPr>
        <p:spPr>
          <a:xfrm>
            <a:off x="896540" y="3107779"/>
            <a:ext cx="914400" cy="418447"/>
          </a:xfrm>
          <a:prstGeom prst="wedgeEllipseCallout">
            <a:avLst>
              <a:gd name="adj1" fmla="val -39881"/>
              <a:gd name="adj2" fmla="val 58040"/>
            </a:avLst>
          </a:prstGeom>
          <a:solidFill>
            <a:schemeClr val="bg1"/>
          </a:solidFill>
          <a:ln w="190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000" dirty="0">
              <a:solidFill>
                <a:srgbClr val="FF0000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614E40CD-DCE6-3D81-A351-88ED8A09DCFD}"/>
              </a:ext>
            </a:extLst>
          </p:cNvPr>
          <p:cNvSpPr/>
          <p:nvPr/>
        </p:nvSpPr>
        <p:spPr>
          <a:xfrm>
            <a:off x="2900218" y="667143"/>
            <a:ext cx="1667164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4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9603A1BC-1367-E171-6E38-F97597173E68}"/>
              </a:ext>
            </a:extLst>
          </p:cNvPr>
          <p:cNvSpPr/>
          <p:nvPr/>
        </p:nvSpPr>
        <p:spPr>
          <a:xfrm>
            <a:off x="2900218" y="1102572"/>
            <a:ext cx="1667164" cy="304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4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48498D33-34E8-759B-AD66-D22D3DD3D05A}"/>
              </a:ext>
            </a:extLst>
          </p:cNvPr>
          <p:cNvSpPr/>
          <p:nvPr/>
        </p:nvSpPr>
        <p:spPr>
          <a:xfrm>
            <a:off x="2900218" y="1538001"/>
            <a:ext cx="1667164" cy="304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4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5793598-E7A3-53C7-6570-8AAE429BECC1}"/>
              </a:ext>
            </a:extLst>
          </p:cNvPr>
          <p:cNvSpPr/>
          <p:nvPr/>
        </p:nvSpPr>
        <p:spPr>
          <a:xfrm>
            <a:off x="5668241" y="667143"/>
            <a:ext cx="855518" cy="304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2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B11906B3-F9E5-BB0B-168E-AA6D9A8CD440}"/>
              </a:ext>
            </a:extLst>
          </p:cNvPr>
          <p:cNvSpPr/>
          <p:nvPr/>
        </p:nvSpPr>
        <p:spPr>
          <a:xfrm>
            <a:off x="5668241" y="1102572"/>
            <a:ext cx="855518" cy="3048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2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F390044-BA9E-FF0F-B4A9-042E54D92D4B}"/>
              </a:ext>
            </a:extLst>
          </p:cNvPr>
          <p:cNvSpPr/>
          <p:nvPr/>
        </p:nvSpPr>
        <p:spPr>
          <a:xfrm>
            <a:off x="5668241" y="1538001"/>
            <a:ext cx="855518" cy="3048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2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19" name="Vorbereitung 18">
            <a:extLst>
              <a:ext uri="{FF2B5EF4-FFF2-40B4-BE49-F238E27FC236}">
                <a16:creationId xmlns:a16="http://schemas.microsoft.com/office/drawing/2014/main" id="{42543E7D-547D-8B0B-DEE1-1CF19CBE357D}"/>
              </a:ext>
            </a:extLst>
          </p:cNvPr>
          <p:cNvSpPr/>
          <p:nvPr/>
        </p:nvSpPr>
        <p:spPr>
          <a:xfrm>
            <a:off x="8028132" y="667143"/>
            <a:ext cx="855518" cy="304800"/>
          </a:xfrm>
          <a:prstGeom prst="flowChartPreparation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2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20" name="Vorbereitung 19">
            <a:extLst>
              <a:ext uri="{FF2B5EF4-FFF2-40B4-BE49-F238E27FC236}">
                <a16:creationId xmlns:a16="http://schemas.microsoft.com/office/drawing/2014/main" id="{63504633-3C0E-63F9-E9C4-783F983703FE}"/>
              </a:ext>
            </a:extLst>
          </p:cNvPr>
          <p:cNvSpPr/>
          <p:nvPr/>
        </p:nvSpPr>
        <p:spPr>
          <a:xfrm>
            <a:off x="8028132" y="1102572"/>
            <a:ext cx="855518" cy="304800"/>
          </a:xfrm>
          <a:prstGeom prst="flowChartPreparation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2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21" name="Vorbereitung 20">
            <a:extLst>
              <a:ext uri="{FF2B5EF4-FFF2-40B4-BE49-F238E27FC236}">
                <a16:creationId xmlns:a16="http://schemas.microsoft.com/office/drawing/2014/main" id="{543AC7D8-A953-A286-9CEF-186F39211C24}"/>
              </a:ext>
            </a:extLst>
          </p:cNvPr>
          <p:cNvSpPr/>
          <p:nvPr/>
        </p:nvSpPr>
        <p:spPr>
          <a:xfrm>
            <a:off x="8028132" y="1538001"/>
            <a:ext cx="855518" cy="304800"/>
          </a:xfrm>
          <a:prstGeom prst="flowChartPreparation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2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19F641D0-DC5B-1FF6-A852-F0FE20B80000}"/>
              </a:ext>
            </a:extLst>
          </p:cNvPr>
          <p:cNvSpPr/>
          <p:nvPr/>
        </p:nvSpPr>
        <p:spPr>
          <a:xfrm>
            <a:off x="10420351" y="667143"/>
            <a:ext cx="855518" cy="304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2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9CEAD1B5-A20A-AD77-1CD9-E1309B13FFE4}"/>
              </a:ext>
            </a:extLst>
          </p:cNvPr>
          <p:cNvSpPr/>
          <p:nvPr/>
        </p:nvSpPr>
        <p:spPr>
          <a:xfrm>
            <a:off x="10420351" y="1102572"/>
            <a:ext cx="855518" cy="304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2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52257A7D-F85A-E6E5-B658-D50C1674EF00}"/>
              </a:ext>
            </a:extLst>
          </p:cNvPr>
          <p:cNvSpPr/>
          <p:nvPr/>
        </p:nvSpPr>
        <p:spPr>
          <a:xfrm>
            <a:off x="10420351" y="1538001"/>
            <a:ext cx="855518" cy="304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2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BB5ED9A-52AE-5C61-287B-3276104EC3EB}"/>
              </a:ext>
            </a:extLst>
          </p:cNvPr>
          <p:cNvSpPr>
            <a:spLocks noChangeAspect="1"/>
          </p:cNvSpPr>
          <p:nvPr/>
        </p:nvSpPr>
        <p:spPr>
          <a:xfrm>
            <a:off x="3582600" y="2443070"/>
            <a:ext cx="302400" cy="3024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0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FCF5922-226F-2635-EB85-A75553FF7BFC}"/>
              </a:ext>
            </a:extLst>
          </p:cNvPr>
          <p:cNvSpPr>
            <a:spLocks noChangeAspect="1"/>
          </p:cNvSpPr>
          <p:nvPr/>
        </p:nvSpPr>
        <p:spPr>
          <a:xfrm>
            <a:off x="3582600" y="2878499"/>
            <a:ext cx="302400" cy="302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0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F923869-2BAA-A1F4-4C77-C4F4F5230657}"/>
              </a:ext>
            </a:extLst>
          </p:cNvPr>
          <p:cNvSpPr>
            <a:spLocks noChangeAspect="1"/>
          </p:cNvSpPr>
          <p:nvPr/>
        </p:nvSpPr>
        <p:spPr>
          <a:xfrm>
            <a:off x="3582600" y="3313928"/>
            <a:ext cx="302400" cy="3024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0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5E5EA353-F6A4-6275-AD5B-78643337E83B}"/>
              </a:ext>
            </a:extLst>
          </p:cNvPr>
          <p:cNvSpPr>
            <a:spLocks noChangeAspect="1"/>
          </p:cNvSpPr>
          <p:nvPr/>
        </p:nvSpPr>
        <p:spPr>
          <a:xfrm>
            <a:off x="3582600" y="3749357"/>
            <a:ext cx="302400" cy="3024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0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29" name="Freihandform 28">
            <a:extLst>
              <a:ext uri="{FF2B5EF4-FFF2-40B4-BE49-F238E27FC236}">
                <a16:creationId xmlns:a16="http://schemas.microsoft.com/office/drawing/2014/main" id="{32A3D78D-F996-31C9-B519-08F926390B97}"/>
              </a:ext>
            </a:extLst>
          </p:cNvPr>
          <p:cNvSpPr/>
          <p:nvPr/>
        </p:nvSpPr>
        <p:spPr>
          <a:xfrm>
            <a:off x="5538397" y="2476953"/>
            <a:ext cx="360000" cy="630826"/>
          </a:xfrm>
          <a:custGeom>
            <a:avLst/>
            <a:gdLst>
              <a:gd name="csX0" fmla="*/ 180000 w 360000"/>
              <a:gd name="csY0" fmla="*/ 0 h 630826"/>
              <a:gd name="csX1" fmla="*/ 360000 w 360000"/>
              <a:gd name="csY1" fmla="*/ 180000 h 630826"/>
              <a:gd name="csX2" fmla="*/ 250064 w 360000"/>
              <a:gd name="csY2" fmla="*/ 345855 h 630826"/>
              <a:gd name="csX3" fmla="*/ 229641 w 360000"/>
              <a:gd name="csY3" fmla="*/ 349978 h 630826"/>
              <a:gd name="csX4" fmla="*/ 360000 w 360000"/>
              <a:gd name="csY4" fmla="*/ 630826 h 630826"/>
              <a:gd name="csX5" fmla="*/ 0 w 360000"/>
              <a:gd name="csY5" fmla="*/ 630826 h 630826"/>
              <a:gd name="csX6" fmla="*/ 130359 w 360000"/>
              <a:gd name="csY6" fmla="*/ 349978 h 630826"/>
              <a:gd name="csX7" fmla="*/ 109936 w 360000"/>
              <a:gd name="csY7" fmla="*/ 345855 h 630826"/>
              <a:gd name="csX8" fmla="*/ 0 w 360000"/>
              <a:gd name="csY8" fmla="*/ 180000 h 630826"/>
              <a:gd name="csX9" fmla="*/ 180000 w 360000"/>
              <a:gd name="csY9" fmla="*/ 0 h 63082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</a:cxnLst>
            <a:rect l="l" t="t" r="r" b="b"/>
            <a:pathLst>
              <a:path w="360000" h="630826">
                <a:moveTo>
                  <a:pt x="180000" y="0"/>
                </a:moveTo>
                <a:cubicBezTo>
                  <a:pt x="279411" y="0"/>
                  <a:pt x="360000" y="80589"/>
                  <a:pt x="360000" y="180000"/>
                </a:cubicBezTo>
                <a:cubicBezTo>
                  <a:pt x="360000" y="254559"/>
                  <a:pt x="314669" y="318529"/>
                  <a:pt x="250064" y="345855"/>
                </a:cubicBezTo>
                <a:lnTo>
                  <a:pt x="229641" y="349978"/>
                </a:lnTo>
                <a:lnTo>
                  <a:pt x="360000" y="630826"/>
                </a:lnTo>
                <a:lnTo>
                  <a:pt x="0" y="630826"/>
                </a:lnTo>
                <a:lnTo>
                  <a:pt x="130359" y="349978"/>
                </a:lnTo>
                <a:lnTo>
                  <a:pt x="109936" y="345855"/>
                </a:lnTo>
                <a:cubicBezTo>
                  <a:pt x="45331" y="318529"/>
                  <a:pt x="0" y="254559"/>
                  <a:pt x="0" y="180000"/>
                </a:cubicBezTo>
                <a:cubicBezTo>
                  <a:pt x="0" y="80589"/>
                  <a:pt x="80589" y="0"/>
                  <a:pt x="180000" y="0"/>
                </a:cubicBezTo>
                <a:close/>
              </a:path>
            </a:pathLst>
          </a:cu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2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30" name="Freihandform 29">
            <a:extLst>
              <a:ext uri="{FF2B5EF4-FFF2-40B4-BE49-F238E27FC236}">
                <a16:creationId xmlns:a16="http://schemas.microsoft.com/office/drawing/2014/main" id="{243BCACD-EDB7-4BCA-EB52-3C3F31BA4B75}"/>
              </a:ext>
            </a:extLst>
          </p:cNvPr>
          <p:cNvSpPr/>
          <p:nvPr/>
        </p:nvSpPr>
        <p:spPr>
          <a:xfrm>
            <a:off x="6163759" y="2476953"/>
            <a:ext cx="360000" cy="630826"/>
          </a:xfrm>
          <a:custGeom>
            <a:avLst/>
            <a:gdLst>
              <a:gd name="csX0" fmla="*/ 180000 w 360000"/>
              <a:gd name="csY0" fmla="*/ 0 h 630826"/>
              <a:gd name="csX1" fmla="*/ 360000 w 360000"/>
              <a:gd name="csY1" fmla="*/ 180000 h 630826"/>
              <a:gd name="csX2" fmla="*/ 250064 w 360000"/>
              <a:gd name="csY2" fmla="*/ 345855 h 630826"/>
              <a:gd name="csX3" fmla="*/ 229641 w 360000"/>
              <a:gd name="csY3" fmla="*/ 349978 h 630826"/>
              <a:gd name="csX4" fmla="*/ 360000 w 360000"/>
              <a:gd name="csY4" fmla="*/ 630826 h 630826"/>
              <a:gd name="csX5" fmla="*/ 0 w 360000"/>
              <a:gd name="csY5" fmla="*/ 630826 h 630826"/>
              <a:gd name="csX6" fmla="*/ 130359 w 360000"/>
              <a:gd name="csY6" fmla="*/ 349978 h 630826"/>
              <a:gd name="csX7" fmla="*/ 109936 w 360000"/>
              <a:gd name="csY7" fmla="*/ 345855 h 630826"/>
              <a:gd name="csX8" fmla="*/ 0 w 360000"/>
              <a:gd name="csY8" fmla="*/ 180000 h 630826"/>
              <a:gd name="csX9" fmla="*/ 180000 w 360000"/>
              <a:gd name="csY9" fmla="*/ 0 h 63082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</a:cxnLst>
            <a:rect l="l" t="t" r="r" b="b"/>
            <a:pathLst>
              <a:path w="360000" h="630826">
                <a:moveTo>
                  <a:pt x="180000" y="0"/>
                </a:moveTo>
                <a:cubicBezTo>
                  <a:pt x="279411" y="0"/>
                  <a:pt x="360000" y="80589"/>
                  <a:pt x="360000" y="180000"/>
                </a:cubicBezTo>
                <a:cubicBezTo>
                  <a:pt x="360000" y="254559"/>
                  <a:pt x="314669" y="318529"/>
                  <a:pt x="250064" y="345855"/>
                </a:cubicBezTo>
                <a:lnTo>
                  <a:pt x="229641" y="349978"/>
                </a:lnTo>
                <a:lnTo>
                  <a:pt x="360000" y="630826"/>
                </a:lnTo>
                <a:lnTo>
                  <a:pt x="0" y="630826"/>
                </a:lnTo>
                <a:lnTo>
                  <a:pt x="130359" y="349978"/>
                </a:lnTo>
                <a:lnTo>
                  <a:pt x="109936" y="345855"/>
                </a:lnTo>
                <a:cubicBezTo>
                  <a:pt x="45331" y="318529"/>
                  <a:pt x="0" y="254559"/>
                  <a:pt x="0" y="180000"/>
                </a:cubicBezTo>
                <a:cubicBezTo>
                  <a:pt x="0" y="80589"/>
                  <a:pt x="80589" y="0"/>
                  <a:pt x="180000" y="0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2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31" name="Freihandform 30">
            <a:extLst>
              <a:ext uri="{FF2B5EF4-FFF2-40B4-BE49-F238E27FC236}">
                <a16:creationId xmlns:a16="http://schemas.microsoft.com/office/drawing/2014/main" id="{C05DBDFD-7C2E-C184-9C59-7BE65F96ABDC}"/>
              </a:ext>
            </a:extLst>
          </p:cNvPr>
          <p:cNvSpPr/>
          <p:nvPr/>
        </p:nvSpPr>
        <p:spPr>
          <a:xfrm>
            <a:off x="5538397" y="3313928"/>
            <a:ext cx="360000" cy="630826"/>
          </a:xfrm>
          <a:custGeom>
            <a:avLst/>
            <a:gdLst>
              <a:gd name="csX0" fmla="*/ 180000 w 360000"/>
              <a:gd name="csY0" fmla="*/ 0 h 630826"/>
              <a:gd name="csX1" fmla="*/ 360000 w 360000"/>
              <a:gd name="csY1" fmla="*/ 180000 h 630826"/>
              <a:gd name="csX2" fmla="*/ 250064 w 360000"/>
              <a:gd name="csY2" fmla="*/ 345855 h 630826"/>
              <a:gd name="csX3" fmla="*/ 229641 w 360000"/>
              <a:gd name="csY3" fmla="*/ 349978 h 630826"/>
              <a:gd name="csX4" fmla="*/ 360000 w 360000"/>
              <a:gd name="csY4" fmla="*/ 630826 h 630826"/>
              <a:gd name="csX5" fmla="*/ 0 w 360000"/>
              <a:gd name="csY5" fmla="*/ 630826 h 630826"/>
              <a:gd name="csX6" fmla="*/ 130359 w 360000"/>
              <a:gd name="csY6" fmla="*/ 349978 h 630826"/>
              <a:gd name="csX7" fmla="*/ 109936 w 360000"/>
              <a:gd name="csY7" fmla="*/ 345855 h 630826"/>
              <a:gd name="csX8" fmla="*/ 0 w 360000"/>
              <a:gd name="csY8" fmla="*/ 180000 h 630826"/>
              <a:gd name="csX9" fmla="*/ 180000 w 360000"/>
              <a:gd name="csY9" fmla="*/ 0 h 63082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</a:cxnLst>
            <a:rect l="l" t="t" r="r" b="b"/>
            <a:pathLst>
              <a:path w="360000" h="630826">
                <a:moveTo>
                  <a:pt x="180000" y="0"/>
                </a:moveTo>
                <a:cubicBezTo>
                  <a:pt x="279411" y="0"/>
                  <a:pt x="360000" y="80589"/>
                  <a:pt x="360000" y="180000"/>
                </a:cubicBezTo>
                <a:cubicBezTo>
                  <a:pt x="360000" y="254559"/>
                  <a:pt x="314669" y="318529"/>
                  <a:pt x="250064" y="345855"/>
                </a:cubicBezTo>
                <a:lnTo>
                  <a:pt x="229641" y="349978"/>
                </a:lnTo>
                <a:lnTo>
                  <a:pt x="360000" y="630826"/>
                </a:lnTo>
                <a:lnTo>
                  <a:pt x="0" y="630826"/>
                </a:lnTo>
                <a:lnTo>
                  <a:pt x="130359" y="349978"/>
                </a:lnTo>
                <a:lnTo>
                  <a:pt x="109936" y="345855"/>
                </a:lnTo>
                <a:cubicBezTo>
                  <a:pt x="45331" y="318529"/>
                  <a:pt x="0" y="254559"/>
                  <a:pt x="0" y="180000"/>
                </a:cubicBezTo>
                <a:cubicBezTo>
                  <a:pt x="0" y="80589"/>
                  <a:pt x="80589" y="0"/>
                  <a:pt x="180000" y="0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2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32" name="Freihandform 31">
            <a:extLst>
              <a:ext uri="{FF2B5EF4-FFF2-40B4-BE49-F238E27FC236}">
                <a16:creationId xmlns:a16="http://schemas.microsoft.com/office/drawing/2014/main" id="{A053D871-68B3-70BC-A83E-9C963EE9F20F}"/>
              </a:ext>
            </a:extLst>
          </p:cNvPr>
          <p:cNvSpPr/>
          <p:nvPr/>
        </p:nvSpPr>
        <p:spPr>
          <a:xfrm>
            <a:off x="6163759" y="3313928"/>
            <a:ext cx="360000" cy="630826"/>
          </a:xfrm>
          <a:custGeom>
            <a:avLst/>
            <a:gdLst>
              <a:gd name="csX0" fmla="*/ 180000 w 360000"/>
              <a:gd name="csY0" fmla="*/ 0 h 630826"/>
              <a:gd name="csX1" fmla="*/ 360000 w 360000"/>
              <a:gd name="csY1" fmla="*/ 180000 h 630826"/>
              <a:gd name="csX2" fmla="*/ 250064 w 360000"/>
              <a:gd name="csY2" fmla="*/ 345855 h 630826"/>
              <a:gd name="csX3" fmla="*/ 229641 w 360000"/>
              <a:gd name="csY3" fmla="*/ 349978 h 630826"/>
              <a:gd name="csX4" fmla="*/ 360000 w 360000"/>
              <a:gd name="csY4" fmla="*/ 630826 h 630826"/>
              <a:gd name="csX5" fmla="*/ 0 w 360000"/>
              <a:gd name="csY5" fmla="*/ 630826 h 630826"/>
              <a:gd name="csX6" fmla="*/ 130359 w 360000"/>
              <a:gd name="csY6" fmla="*/ 349978 h 630826"/>
              <a:gd name="csX7" fmla="*/ 109936 w 360000"/>
              <a:gd name="csY7" fmla="*/ 345855 h 630826"/>
              <a:gd name="csX8" fmla="*/ 0 w 360000"/>
              <a:gd name="csY8" fmla="*/ 180000 h 630826"/>
              <a:gd name="csX9" fmla="*/ 180000 w 360000"/>
              <a:gd name="csY9" fmla="*/ 0 h 63082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</a:cxnLst>
            <a:rect l="l" t="t" r="r" b="b"/>
            <a:pathLst>
              <a:path w="360000" h="630826">
                <a:moveTo>
                  <a:pt x="180000" y="0"/>
                </a:moveTo>
                <a:cubicBezTo>
                  <a:pt x="279411" y="0"/>
                  <a:pt x="360000" y="80589"/>
                  <a:pt x="360000" y="180000"/>
                </a:cubicBezTo>
                <a:cubicBezTo>
                  <a:pt x="360000" y="254559"/>
                  <a:pt x="314669" y="318529"/>
                  <a:pt x="250064" y="345855"/>
                </a:cubicBezTo>
                <a:lnTo>
                  <a:pt x="229641" y="349978"/>
                </a:lnTo>
                <a:lnTo>
                  <a:pt x="360000" y="630826"/>
                </a:lnTo>
                <a:lnTo>
                  <a:pt x="0" y="630826"/>
                </a:lnTo>
                <a:lnTo>
                  <a:pt x="130359" y="349978"/>
                </a:lnTo>
                <a:lnTo>
                  <a:pt x="109936" y="345855"/>
                </a:lnTo>
                <a:cubicBezTo>
                  <a:pt x="45331" y="318529"/>
                  <a:pt x="0" y="254559"/>
                  <a:pt x="0" y="180000"/>
                </a:cubicBezTo>
                <a:cubicBezTo>
                  <a:pt x="0" y="80589"/>
                  <a:pt x="80589" y="0"/>
                  <a:pt x="180000" y="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2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cxnSp>
        <p:nvCxnSpPr>
          <p:cNvPr id="34" name="Gerade Verbindung mit Pfeil 33">
            <a:extLst>
              <a:ext uri="{FF2B5EF4-FFF2-40B4-BE49-F238E27FC236}">
                <a16:creationId xmlns:a16="http://schemas.microsoft.com/office/drawing/2014/main" id="{A0CF9770-BD7C-74BB-BF5C-1FF74E21F827}"/>
              </a:ext>
            </a:extLst>
          </p:cNvPr>
          <p:cNvCxnSpPr>
            <a:cxnSpLocks/>
          </p:cNvCxnSpPr>
          <p:nvPr/>
        </p:nvCxnSpPr>
        <p:spPr>
          <a:xfrm>
            <a:off x="8883650" y="2702107"/>
            <a:ext cx="51629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34">
            <a:extLst>
              <a:ext uri="{FF2B5EF4-FFF2-40B4-BE49-F238E27FC236}">
                <a16:creationId xmlns:a16="http://schemas.microsoft.com/office/drawing/2014/main" id="{CC713F4E-E8B1-09DB-EB2A-E758E9AA9737}"/>
              </a:ext>
            </a:extLst>
          </p:cNvPr>
          <p:cNvCxnSpPr>
            <a:cxnSpLocks/>
          </p:cNvCxnSpPr>
          <p:nvPr/>
        </p:nvCxnSpPr>
        <p:spPr>
          <a:xfrm flipH="1">
            <a:off x="7482158" y="2702107"/>
            <a:ext cx="52200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>
            <a:extLst>
              <a:ext uri="{FF2B5EF4-FFF2-40B4-BE49-F238E27FC236}">
                <a16:creationId xmlns:a16="http://schemas.microsoft.com/office/drawing/2014/main" id="{CEE8AA89-95A9-BFAF-9E4E-0EE045DE883C}"/>
              </a:ext>
            </a:extLst>
          </p:cNvPr>
          <p:cNvCxnSpPr>
            <a:cxnSpLocks/>
          </p:cNvCxnSpPr>
          <p:nvPr/>
        </p:nvCxnSpPr>
        <p:spPr>
          <a:xfrm rot="5400000" flipH="1">
            <a:off x="8072888" y="2716438"/>
            <a:ext cx="32412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 Verbindung mit Pfeil 40">
            <a:extLst>
              <a:ext uri="{FF2B5EF4-FFF2-40B4-BE49-F238E27FC236}">
                <a16:creationId xmlns:a16="http://schemas.microsoft.com/office/drawing/2014/main" id="{D8EDA9DD-87FA-2A63-0F53-4694B3E05C1C}"/>
              </a:ext>
            </a:extLst>
          </p:cNvPr>
          <p:cNvCxnSpPr>
            <a:cxnSpLocks/>
          </p:cNvCxnSpPr>
          <p:nvPr/>
        </p:nvCxnSpPr>
        <p:spPr>
          <a:xfrm rot="16200000" flipH="1">
            <a:off x="8492525" y="2716438"/>
            <a:ext cx="32412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mit Pfeil 41">
            <a:extLst>
              <a:ext uri="{FF2B5EF4-FFF2-40B4-BE49-F238E27FC236}">
                <a16:creationId xmlns:a16="http://schemas.microsoft.com/office/drawing/2014/main" id="{1A9D89E7-2232-E5DE-2AB5-08DA5160F6F6}"/>
              </a:ext>
            </a:extLst>
          </p:cNvPr>
          <p:cNvCxnSpPr>
            <a:cxnSpLocks/>
          </p:cNvCxnSpPr>
          <p:nvPr/>
        </p:nvCxnSpPr>
        <p:spPr>
          <a:xfrm>
            <a:off x="8883650" y="3252608"/>
            <a:ext cx="516294" cy="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>
            <a:extLst>
              <a:ext uri="{FF2B5EF4-FFF2-40B4-BE49-F238E27FC236}">
                <a16:creationId xmlns:a16="http://schemas.microsoft.com/office/drawing/2014/main" id="{6345AF1F-6F78-B3E5-17D8-ADFF327CCE5E}"/>
              </a:ext>
            </a:extLst>
          </p:cNvPr>
          <p:cNvCxnSpPr>
            <a:cxnSpLocks/>
          </p:cNvCxnSpPr>
          <p:nvPr/>
        </p:nvCxnSpPr>
        <p:spPr>
          <a:xfrm flipH="1">
            <a:off x="7482158" y="3252608"/>
            <a:ext cx="522000" cy="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>
            <a:extLst>
              <a:ext uri="{FF2B5EF4-FFF2-40B4-BE49-F238E27FC236}">
                <a16:creationId xmlns:a16="http://schemas.microsoft.com/office/drawing/2014/main" id="{BD266596-3DDD-E668-73DA-2E38A0E6DBA0}"/>
              </a:ext>
            </a:extLst>
          </p:cNvPr>
          <p:cNvCxnSpPr>
            <a:cxnSpLocks/>
          </p:cNvCxnSpPr>
          <p:nvPr/>
        </p:nvCxnSpPr>
        <p:spPr>
          <a:xfrm rot="5400000" flipH="1">
            <a:off x="8072888" y="3266939"/>
            <a:ext cx="324121" cy="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rade Verbindung mit Pfeil 44">
            <a:extLst>
              <a:ext uri="{FF2B5EF4-FFF2-40B4-BE49-F238E27FC236}">
                <a16:creationId xmlns:a16="http://schemas.microsoft.com/office/drawing/2014/main" id="{F021E4C4-BBF9-F6E7-B5FF-01A0F3E5AA63}"/>
              </a:ext>
            </a:extLst>
          </p:cNvPr>
          <p:cNvCxnSpPr>
            <a:cxnSpLocks/>
          </p:cNvCxnSpPr>
          <p:nvPr/>
        </p:nvCxnSpPr>
        <p:spPr>
          <a:xfrm rot="16200000" flipH="1">
            <a:off x="8492525" y="3266939"/>
            <a:ext cx="324121" cy="0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Pfeil nach oben 45">
            <a:extLst>
              <a:ext uri="{FF2B5EF4-FFF2-40B4-BE49-F238E27FC236}">
                <a16:creationId xmlns:a16="http://schemas.microsoft.com/office/drawing/2014/main" id="{E8437C86-8A94-C3C1-1D4C-3544B11178B0}"/>
              </a:ext>
            </a:extLst>
          </p:cNvPr>
          <p:cNvSpPr/>
          <p:nvPr/>
        </p:nvSpPr>
        <p:spPr>
          <a:xfrm rot="16200000">
            <a:off x="7557210" y="3672785"/>
            <a:ext cx="300919" cy="311751"/>
          </a:xfrm>
          <a:prstGeom prst="upArrow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47" name="Pfeil nach oben 46">
            <a:extLst>
              <a:ext uri="{FF2B5EF4-FFF2-40B4-BE49-F238E27FC236}">
                <a16:creationId xmlns:a16="http://schemas.microsoft.com/office/drawing/2014/main" id="{04F33DEF-E5F2-4E41-7491-247918FDD6B9}"/>
              </a:ext>
            </a:extLst>
          </p:cNvPr>
          <p:cNvSpPr/>
          <p:nvPr/>
        </p:nvSpPr>
        <p:spPr>
          <a:xfrm>
            <a:off x="8084489" y="3672785"/>
            <a:ext cx="300919" cy="311751"/>
          </a:xfrm>
          <a:prstGeom prst="upArrow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48" name="Pfeil nach oben 47">
            <a:extLst>
              <a:ext uri="{FF2B5EF4-FFF2-40B4-BE49-F238E27FC236}">
                <a16:creationId xmlns:a16="http://schemas.microsoft.com/office/drawing/2014/main" id="{359A96E5-6E54-D2F3-B803-7D3DFBF4E268}"/>
              </a:ext>
            </a:extLst>
          </p:cNvPr>
          <p:cNvSpPr/>
          <p:nvPr/>
        </p:nvSpPr>
        <p:spPr>
          <a:xfrm rot="10800000">
            <a:off x="8504126" y="3672785"/>
            <a:ext cx="300919" cy="311751"/>
          </a:xfrm>
          <a:prstGeom prst="upArrow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49" name="Pfeil nach oben 48">
            <a:extLst>
              <a:ext uri="{FF2B5EF4-FFF2-40B4-BE49-F238E27FC236}">
                <a16:creationId xmlns:a16="http://schemas.microsoft.com/office/drawing/2014/main" id="{B17EBCA4-6AC1-03EF-DCDF-F9F0F572EAD6}"/>
              </a:ext>
            </a:extLst>
          </p:cNvPr>
          <p:cNvSpPr/>
          <p:nvPr/>
        </p:nvSpPr>
        <p:spPr>
          <a:xfrm rot="5400000">
            <a:off x="9093609" y="3672785"/>
            <a:ext cx="300919" cy="311751"/>
          </a:xfrm>
          <a:prstGeom prst="upArrow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cxnSp>
        <p:nvCxnSpPr>
          <p:cNvPr id="50" name="Gerade Verbindung mit Pfeil 49">
            <a:extLst>
              <a:ext uri="{FF2B5EF4-FFF2-40B4-BE49-F238E27FC236}">
                <a16:creationId xmlns:a16="http://schemas.microsoft.com/office/drawing/2014/main" id="{99E60D8C-7638-B4C3-BA35-086B5F0C1701}"/>
              </a:ext>
            </a:extLst>
          </p:cNvPr>
          <p:cNvCxnSpPr>
            <a:cxnSpLocks/>
          </p:cNvCxnSpPr>
          <p:nvPr/>
        </p:nvCxnSpPr>
        <p:spPr>
          <a:xfrm>
            <a:off x="11299843" y="2699589"/>
            <a:ext cx="516294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>
            <a:extLst>
              <a:ext uri="{FF2B5EF4-FFF2-40B4-BE49-F238E27FC236}">
                <a16:creationId xmlns:a16="http://schemas.microsoft.com/office/drawing/2014/main" id="{9033882B-AFB9-14D2-A4DC-CBD869ECCC2D}"/>
              </a:ext>
            </a:extLst>
          </p:cNvPr>
          <p:cNvCxnSpPr>
            <a:cxnSpLocks/>
          </p:cNvCxnSpPr>
          <p:nvPr/>
        </p:nvCxnSpPr>
        <p:spPr>
          <a:xfrm flipH="1">
            <a:off x="9898351" y="2699589"/>
            <a:ext cx="522000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mit Pfeil 51">
            <a:extLst>
              <a:ext uri="{FF2B5EF4-FFF2-40B4-BE49-F238E27FC236}">
                <a16:creationId xmlns:a16="http://schemas.microsoft.com/office/drawing/2014/main" id="{B3B5D93B-7097-B42C-FEFA-ABDA18E11637}"/>
              </a:ext>
            </a:extLst>
          </p:cNvPr>
          <p:cNvCxnSpPr>
            <a:cxnSpLocks/>
          </p:cNvCxnSpPr>
          <p:nvPr/>
        </p:nvCxnSpPr>
        <p:spPr>
          <a:xfrm rot="5400000" flipH="1">
            <a:off x="10489081" y="2713920"/>
            <a:ext cx="324121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mit Pfeil 52">
            <a:extLst>
              <a:ext uri="{FF2B5EF4-FFF2-40B4-BE49-F238E27FC236}">
                <a16:creationId xmlns:a16="http://schemas.microsoft.com/office/drawing/2014/main" id="{8FC876C3-5923-4572-AC80-D8954DFAABF1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908718" y="2713920"/>
            <a:ext cx="324121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Gerade Verbindung mit Pfeil 53">
            <a:extLst>
              <a:ext uri="{FF2B5EF4-FFF2-40B4-BE49-F238E27FC236}">
                <a16:creationId xmlns:a16="http://schemas.microsoft.com/office/drawing/2014/main" id="{CCE70C43-39A9-3CFF-AAA7-DBFE46FA244A}"/>
              </a:ext>
            </a:extLst>
          </p:cNvPr>
          <p:cNvCxnSpPr>
            <a:cxnSpLocks/>
          </p:cNvCxnSpPr>
          <p:nvPr/>
        </p:nvCxnSpPr>
        <p:spPr>
          <a:xfrm>
            <a:off x="11299843" y="3250090"/>
            <a:ext cx="516294" cy="0"/>
          </a:xfrm>
          <a:prstGeom prst="straightConnector1">
            <a:avLst/>
          </a:prstGeom>
          <a:ln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Gerade Verbindung mit Pfeil 54">
            <a:extLst>
              <a:ext uri="{FF2B5EF4-FFF2-40B4-BE49-F238E27FC236}">
                <a16:creationId xmlns:a16="http://schemas.microsoft.com/office/drawing/2014/main" id="{ED077D16-D0EF-B597-10BE-F6C852FA7210}"/>
              </a:ext>
            </a:extLst>
          </p:cNvPr>
          <p:cNvCxnSpPr>
            <a:cxnSpLocks/>
          </p:cNvCxnSpPr>
          <p:nvPr/>
        </p:nvCxnSpPr>
        <p:spPr>
          <a:xfrm flipH="1">
            <a:off x="9898351" y="3250090"/>
            <a:ext cx="522000" cy="0"/>
          </a:xfrm>
          <a:prstGeom prst="straightConnector1">
            <a:avLst/>
          </a:prstGeom>
          <a:ln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Gerade Verbindung mit Pfeil 55">
            <a:extLst>
              <a:ext uri="{FF2B5EF4-FFF2-40B4-BE49-F238E27FC236}">
                <a16:creationId xmlns:a16="http://schemas.microsoft.com/office/drawing/2014/main" id="{904DF94F-2804-78F7-55B3-F8CE388CD5B6}"/>
              </a:ext>
            </a:extLst>
          </p:cNvPr>
          <p:cNvCxnSpPr>
            <a:cxnSpLocks/>
          </p:cNvCxnSpPr>
          <p:nvPr/>
        </p:nvCxnSpPr>
        <p:spPr>
          <a:xfrm rot="5400000" flipH="1">
            <a:off x="10489081" y="3264421"/>
            <a:ext cx="324121" cy="0"/>
          </a:xfrm>
          <a:prstGeom prst="straightConnector1">
            <a:avLst/>
          </a:prstGeom>
          <a:ln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mit Pfeil 56">
            <a:extLst>
              <a:ext uri="{FF2B5EF4-FFF2-40B4-BE49-F238E27FC236}">
                <a16:creationId xmlns:a16="http://schemas.microsoft.com/office/drawing/2014/main" id="{D028E3D1-2487-774D-FB70-EF122CB21D65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908718" y="3264421"/>
            <a:ext cx="324121" cy="0"/>
          </a:xfrm>
          <a:prstGeom prst="straightConnector1">
            <a:avLst/>
          </a:prstGeom>
          <a:ln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Pfeil nach links und rechts 57">
            <a:extLst>
              <a:ext uri="{FF2B5EF4-FFF2-40B4-BE49-F238E27FC236}">
                <a16:creationId xmlns:a16="http://schemas.microsoft.com/office/drawing/2014/main" id="{581D543F-F96F-3299-DB0A-BD32B52DC69E}"/>
              </a:ext>
            </a:extLst>
          </p:cNvPr>
          <p:cNvSpPr/>
          <p:nvPr/>
        </p:nvSpPr>
        <p:spPr>
          <a:xfrm rot="10800000">
            <a:off x="10409335" y="3697320"/>
            <a:ext cx="400523" cy="257645"/>
          </a:xfrm>
          <a:prstGeom prst="leftRightArrow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59" name="Pfeil nach links und rechts 58">
            <a:extLst>
              <a:ext uri="{FF2B5EF4-FFF2-40B4-BE49-F238E27FC236}">
                <a16:creationId xmlns:a16="http://schemas.microsoft.com/office/drawing/2014/main" id="{3A34EA51-D5A2-A325-74B5-597D4B22BA06}"/>
              </a:ext>
            </a:extLst>
          </p:cNvPr>
          <p:cNvSpPr/>
          <p:nvPr/>
        </p:nvSpPr>
        <p:spPr>
          <a:xfrm rot="16200000">
            <a:off x="11099581" y="3697320"/>
            <a:ext cx="400523" cy="257645"/>
          </a:xfrm>
          <a:prstGeom prst="leftRightArrow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cxnSp>
        <p:nvCxnSpPr>
          <p:cNvPr id="63" name="Gewinkelte Verbindung 62">
            <a:extLst>
              <a:ext uri="{FF2B5EF4-FFF2-40B4-BE49-F238E27FC236}">
                <a16:creationId xmlns:a16="http://schemas.microsoft.com/office/drawing/2014/main" id="{9E798C17-2876-64DC-BDB9-71A2E208007F}"/>
              </a:ext>
            </a:extLst>
          </p:cNvPr>
          <p:cNvCxnSpPr/>
          <p:nvPr/>
        </p:nvCxnSpPr>
        <p:spPr>
          <a:xfrm rot="16200000" flipH="1">
            <a:off x="254502" y="4820551"/>
            <a:ext cx="634482" cy="373759"/>
          </a:xfrm>
          <a:prstGeom prst="bentConnector3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Gewinkelte Verbindung 63">
            <a:extLst>
              <a:ext uri="{FF2B5EF4-FFF2-40B4-BE49-F238E27FC236}">
                <a16:creationId xmlns:a16="http://schemas.microsoft.com/office/drawing/2014/main" id="{0EFDD87D-7831-58B3-A3D1-9A000C53E8EE}"/>
              </a:ext>
            </a:extLst>
          </p:cNvPr>
          <p:cNvCxnSpPr/>
          <p:nvPr/>
        </p:nvCxnSpPr>
        <p:spPr>
          <a:xfrm rot="16200000" flipH="1">
            <a:off x="775274" y="4820551"/>
            <a:ext cx="634482" cy="373759"/>
          </a:xfrm>
          <a:prstGeom prst="bentConnector3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Gewinkelte Verbindung 65">
            <a:extLst>
              <a:ext uri="{FF2B5EF4-FFF2-40B4-BE49-F238E27FC236}">
                <a16:creationId xmlns:a16="http://schemas.microsoft.com/office/drawing/2014/main" id="{55CA3B15-BC54-4511-1902-53837EE7B397}"/>
              </a:ext>
            </a:extLst>
          </p:cNvPr>
          <p:cNvCxnSpPr/>
          <p:nvPr/>
        </p:nvCxnSpPr>
        <p:spPr>
          <a:xfrm rot="16200000" flipH="1">
            <a:off x="1296046" y="4820552"/>
            <a:ext cx="634482" cy="373759"/>
          </a:xfrm>
          <a:prstGeom prst="bentConnector3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Gewinkelte Verbindung 66">
            <a:extLst>
              <a:ext uri="{FF2B5EF4-FFF2-40B4-BE49-F238E27FC236}">
                <a16:creationId xmlns:a16="http://schemas.microsoft.com/office/drawing/2014/main" id="{F5C37660-CCC9-5104-6AE1-502E69C305BB}"/>
              </a:ext>
            </a:extLst>
          </p:cNvPr>
          <p:cNvCxnSpPr/>
          <p:nvPr/>
        </p:nvCxnSpPr>
        <p:spPr>
          <a:xfrm rot="16200000" flipH="1">
            <a:off x="1816819" y="4820553"/>
            <a:ext cx="634482" cy="373759"/>
          </a:xfrm>
          <a:prstGeom prst="bentConnector3">
            <a:avLst/>
          </a:prstGeom>
          <a:ln>
            <a:solidFill>
              <a:schemeClr val="tx1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Pfeil nach links und oben 67">
            <a:extLst>
              <a:ext uri="{FF2B5EF4-FFF2-40B4-BE49-F238E27FC236}">
                <a16:creationId xmlns:a16="http://schemas.microsoft.com/office/drawing/2014/main" id="{9E49BFFE-7192-8AA4-5C06-9E3F491B270A}"/>
              </a:ext>
            </a:extLst>
          </p:cNvPr>
          <p:cNvSpPr/>
          <p:nvPr/>
        </p:nvSpPr>
        <p:spPr>
          <a:xfrm>
            <a:off x="1536153" y="5531404"/>
            <a:ext cx="528027" cy="580830"/>
          </a:xfrm>
          <a:prstGeom prst="left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69" name="Nach oben gebogener Pfeil 68">
            <a:extLst>
              <a:ext uri="{FF2B5EF4-FFF2-40B4-BE49-F238E27FC236}">
                <a16:creationId xmlns:a16="http://schemas.microsoft.com/office/drawing/2014/main" id="{5BC12638-0043-D2BE-6FFB-F548D248EDF9}"/>
              </a:ext>
            </a:extLst>
          </p:cNvPr>
          <p:cNvSpPr/>
          <p:nvPr/>
        </p:nvSpPr>
        <p:spPr>
          <a:xfrm>
            <a:off x="621506" y="5612596"/>
            <a:ext cx="528027" cy="499638"/>
          </a:xfrm>
          <a:prstGeom prst="bentUp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70" name="Gewitterblitz 69">
            <a:extLst>
              <a:ext uri="{FF2B5EF4-FFF2-40B4-BE49-F238E27FC236}">
                <a16:creationId xmlns:a16="http://schemas.microsoft.com/office/drawing/2014/main" id="{ADF6B335-25A5-7540-6F70-70A6F731B69E}"/>
              </a:ext>
            </a:extLst>
          </p:cNvPr>
          <p:cNvSpPr/>
          <p:nvPr/>
        </p:nvSpPr>
        <p:spPr>
          <a:xfrm>
            <a:off x="2929184" y="4797279"/>
            <a:ext cx="451603" cy="522720"/>
          </a:xfrm>
          <a:prstGeom prst="lightningBolt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71" name="Smiley 70">
            <a:extLst>
              <a:ext uri="{FF2B5EF4-FFF2-40B4-BE49-F238E27FC236}">
                <a16:creationId xmlns:a16="http://schemas.microsoft.com/office/drawing/2014/main" id="{931BB5FB-6914-A6E3-D43A-5B66078F7FA9}"/>
              </a:ext>
            </a:extLst>
          </p:cNvPr>
          <p:cNvSpPr>
            <a:spLocks noChangeAspect="1"/>
          </p:cNvSpPr>
          <p:nvPr/>
        </p:nvSpPr>
        <p:spPr>
          <a:xfrm>
            <a:off x="2954591" y="5601055"/>
            <a:ext cx="522720" cy="522720"/>
          </a:xfrm>
          <a:prstGeom prst="smileyFac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72" name="Smiley 71">
            <a:extLst>
              <a:ext uri="{FF2B5EF4-FFF2-40B4-BE49-F238E27FC236}">
                <a16:creationId xmlns:a16="http://schemas.microsoft.com/office/drawing/2014/main" id="{8A6F2368-F145-F586-EE3A-4B4343F3CC03}"/>
              </a:ext>
            </a:extLst>
          </p:cNvPr>
          <p:cNvSpPr>
            <a:spLocks noChangeAspect="1"/>
          </p:cNvSpPr>
          <p:nvPr/>
        </p:nvSpPr>
        <p:spPr>
          <a:xfrm>
            <a:off x="4011558" y="5601055"/>
            <a:ext cx="522720" cy="522720"/>
          </a:xfrm>
          <a:prstGeom prst="smileyFace">
            <a:avLst>
              <a:gd name="adj" fmla="val -4653"/>
            </a:avLst>
          </a:prstGeom>
          <a:solidFill>
            <a:srgbClr val="F19895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73" name="Herz 72">
            <a:extLst>
              <a:ext uri="{FF2B5EF4-FFF2-40B4-BE49-F238E27FC236}">
                <a16:creationId xmlns:a16="http://schemas.microsoft.com/office/drawing/2014/main" id="{AE0D708C-D715-4F7E-CD13-8BD688F4E845}"/>
              </a:ext>
            </a:extLst>
          </p:cNvPr>
          <p:cNvSpPr>
            <a:spLocks noChangeAspect="1"/>
          </p:cNvSpPr>
          <p:nvPr/>
        </p:nvSpPr>
        <p:spPr>
          <a:xfrm>
            <a:off x="3989032" y="4769486"/>
            <a:ext cx="567771" cy="567771"/>
          </a:xfrm>
          <a:prstGeom prst="heart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75" name="Freihandform 74">
            <a:extLst>
              <a:ext uri="{FF2B5EF4-FFF2-40B4-BE49-F238E27FC236}">
                <a16:creationId xmlns:a16="http://schemas.microsoft.com/office/drawing/2014/main" id="{E9408812-5638-119A-6A7F-AA6C161A37F1}"/>
              </a:ext>
            </a:extLst>
          </p:cNvPr>
          <p:cNvSpPr>
            <a:spLocks noChangeAspect="1"/>
          </p:cNvSpPr>
          <p:nvPr/>
        </p:nvSpPr>
        <p:spPr>
          <a:xfrm rot="18900000">
            <a:off x="5746924" y="4828343"/>
            <a:ext cx="687003" cy="1256669"/>
          </a:xfrm>
          <a:custGeom>
            <a:avLst/>
            <a:gdLst>
              <a:gd name="connsiteX0" fmla="*/ 457200 w 914400"/>
              <a:gd name="connsiteY0" fmla="*/ 117473 h 1672627"/>
              <a:gd name="connsiteX1" fmla="*/ 117473 w 914400"/>
              <a:gd name="connsiteY1" fmla="*/ 457200 h 1672627"/>
              <a:gd name="connsiteX2" fmla="*/ 457200 w 914400"/>
              <a:gd name="connsiteY2" fmla="*/ 796927 h 1672627"/>
              <a:gd name="connsiteX3" fmla="*/ 796927 w 914400"/>
              <a:gd name="connsiteY3" fmla="*/ 457200 h 1672627"/>
              <a:gd name="connsiteX4" fmla="*/ 457200 w 914400"/>
              <a:gd name="connsiteY4" fmla="*/ 117473 h 1672627"/>
              <a:gd name="connsiteX5" fmla="*/ 457200 w 914400"/>
              <a:gd name="connsiteY5" fmla="*/ 0 h 1672627"/>
              <a:gd name="connsiteX6" fmla="*/ 914400 w 914400"/>
              <a:gd name="connsiteY6" fmla="*/ 457200 h 1672627"/>
              <a:gd name="connsiteX7" fmla="*/ 549342 w 914400"/>
              <a:gd name="connsiteY7" fmla="*/ 905111 h 1672627"/>
              <a:gd name="connsiteX8" fmla="*/ 512345 w 914400"/>
              <a:gd name="connsiteY8" fmla="*/ 908841 h 1672627"/>
              <a:gd name="connsiteX9" fmla="*/ 512345 w 914400"/>
              <a:gd name="connsiteY9" fmla="*/ 1672627 h 1672627"/>
              <a:gd name="connsiteX10" fmla="*/ 402054 w 914400"/>
              <a:gd name="connsiteY10" fmla="*/ 1672627 h 1672627"/>
              <a:gd name="connsiteX11" fmla="*/ 402054 w 914400"/>
              <a:gd name="connsiteY11" fmla="*/ 908841 h 1672627"/>
              <a:gd name="connsiteX12" fmla="*/ 365058 w 914400"/>
              <a:gd name="connsiteY12" fmla="*/ 905111 h 1672627"/>
              <a:gd name="connsiteX13" fmla="*/ 0 w 914400"/>
              <a:gd name="connsiteY13" fmla="*/ 457200 h 1672627"/>
              <a:gd name="connsiteX14" fmla="*/ 457200 w 914400"/>
              <a:gd name="connsiteY14" fmla="*/ 0 h 1672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14400" h="1672627">
                <a:moveTo>
                  <a:pt x="457200" y="117473"/>
                </a:moveTo>
                <a:cubicBezTo>
                  <a:pt x="269574" y="117473"/>
                  <a:pt x="117473" y="269574"/>
                  <a:pt x="117473" y="457200"/>
                </a:cubicBezTo>
                <a:cubicBezTo>
                  <a:pt x="117473" y="644826"/>
                  <a:pt x="269574" y="796927"/>
                  <a:pt x="457200" y="796927"/>
                </a:cubicBezTo>
                <a:cubicBezTo>
                  <a:pt x="644826" y="796927"/>
                  <a:pt x="796927" y="644826"/>
                  <a:pt x="796927" y="457200"/>
                </a:cubicBezTo>
                <a:cubicBezTo>
                  <a:pt x="796927" y="269574"/>
                  <a:pt x="644826" y="117473"/>
                  <a:pt x="457200" y="117473"/>
                </a:cubicBezTo>
                <a:close/>
                <a:moveTo>
                  <a:pt x="457200" y="0"/>
                </a:moveTo>
                <a:cubicBezTo>
                  <a:pt x="709705" y="0"/>
                  <a:pt x="914400" y="204695"/>
                  <a:pt x="914400" y="457200"/>
                </a:cubicBezTo>
                <a:cubicBezTo>
                  <a:pt x="914400" y="678142"/>
                  <a:pt x="757681" y="862479"/>
                  <a:pt x="549342" y="905111"/>
                </a:cubicBezTo>
                <a:lnTo>
                  <a:pt x="512345" y="908841"/>
                </a:lnTo>
                <a:lnTo>
                  <a:pt x="512345" y="1672627"/>
                </a:lnTo>
                <a:lnTo>
                  <a:pt x="402054" y="1672627"/>
                </a:lnTo>
                <a:lnTo>
                  <a:pt x="402054" y="908841"/>
                </a:lnTo>
                <a:lnTo>
                  <a:pt x="365058" y="905111"/>
                </a:lnTo>
                <a:cubicBezTo>
                  <a:pt x="156719" y="862479"/>
                  <a:pt x="0" y="678142"/>
                  <a:pt x="0" y="457200"/>
                </a:cubicBezTo>
                <a:cubicBezTo>
                  <a:pt x="0" y="204695"/>
                  <a:pt x="204695" y="0"/>
                  <a:pt x="457200" y="0"/>
                </a:cubicBezTo>
                <a:close/>
              </a:path>
            </a:pathLst>
          </a:custGeom>
          <a:solidFill>
            <a:srgbClr val="FF0000"/>
          </a:solidFill>
          <a:ln w="6350">
            <a:solidFill>
              <a:schemeClr val="tx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de-DE" dirty="0">
              <a:solidFill>
                <a:schemeClr val="tx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92DE1B20-3A87-AC7E-F86B-951A7A87EE2B}"/>
              </a:ext>
            </a:extLst>
          </p:cNvPr>
          <p:cNvSpPr>
            <a:spLocks noChangeAspect="1"/>
          </p:cNvSpPr>
          <p:nvPr/>
        </p:nvSpPr>
        <p:spPr>
          <a:xfrm>
            <a:off x="7763279" y="5371329"/>
            <a:ext cx="170696" cy="170696"/>
          </a:xfrm>
          <a:prstGeom prst="ellipse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0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F659CDE-446D-99C8-4789-935C97DBEC06}"/>
              </a:ext>
            </a:extLst>
          </p:cNvPr>
          <p:cNvSpPr>
            <a:spLocks noChangeAspect="1"/>
          </p:cNvSpPr>
          <p:nvPr/>
        </p:nvSpPr>
        <p:spPr>
          <a:xfrm>
            <a:off x="8204917" y="5371329"/>
            <a:ext cx="170696" cy="170696"/>
          </a:xfrm>
          <a:prstGeom prst="ellipse">
            <a:avLst/>
          </a:prstGeom>
          <a:solidFill>
            <a:schemeClr val="accent6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0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060CF06D-57FC-B354-51D8-C63E3B3A3FFE}"/>
              </a:ext>
            </a:extLst>
          </p:cNvPr>
          <p:cNvSpPr>
            <a:spLocks noChangeAspect="1"/>
          </p:cNvSpPr>
          <p:nvPr/>
        </p:nvSpPr>
        <p:spPr>
          <a:xfrm>
            <a:off x="8646555" y="5371329"/>
            <a:ext cx="170696" cy="170696"/>
          </a:xfrm>
          <a:prstGeom prst="ellipse">
            <a:avLst/>
          </a:prstGeom>
          <a:solidFill>
            <a:schemeClr val="accent5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0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7EFC87A2-9131-5451-1055-9436E470A794}"/>
              </a:ext>
            </a:extLst>
          </p:cNvPr>
          <p:cNvSpPr>
            <a:spLocks noChangeAspect="1"/>
          </p:cNvSpPr>
          <p:nvPr/>
        </p:nvSpPr>
        <p:spPr>
          <a:xfrm>
            <a:off x="9088193" y="5371329"/>
            <a:ext cx="170696" cy="170696"/>
          </a:xfrm>
          <a:prstGeom prst="ellipse">
            <a:avLst/>
          </a:prstGeom>
          <a:solidFill>
            <a:schemeClr val="accent4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000" dirty="0">
              <a:solidFill>
                <a:schemeClr val="tx1"/>
              </a:solidFill>
              <a:latin typeface="NeulandFont_2017" panose="02000100010000000000" pitchFamily="2" charset="0"/>
              <a:cs typeface="Arial Narrow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923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>
            <a:solidFill>
              <a:schemeClr val="tx1"/>
            </a:solidFill>
            <a:latin typeface="Arial Narrow" panose="020B0604020202020204" pitchFamily="34" charset="0"/>
            <a:cs typeface="Arial Narrow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Grafiken" id="{F8B9D752-C078-2B4E-8131-5BB4063D8919}" vid="{AA74E850-36B4-694B-8DFE-70DA286C0482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TotalTime>0</TotalTime>
  <Words>0</Words>
  <Application>Microsoft Macintosh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Arial</vt:lpstr>
      <vt:lpstr>Arial Narrow</vt:lpstr>
      <vt:lpstr>Calibri</vt:lpstr>
      <vt:lpstr>NeulandFont_2017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Christoph Hamar</dc:creator>
  <cp:lastModifiedBy>Christoph Hamar</cp:lastModifiedBy>
  <cp:revision>6</cp:revision>
  <dcterms:created xsi:type="dcterms:W3CDTF">2026-01-15T12:41:41Z</dcterms:created>
  <dcterms:modified xsi:type="dcterms:W3CDTF">2026-01-15T15:03:39Z</dcterms:modified>
</cp:coreProperties>
</file>