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EB00"/>
    <a:srgbClr val="FF00B4"/>
    <a:srgbClr val="BFF7B8"/>
    <a:srgbClr val="CBFCF2"/>
    <a:srgbClr val="FF8CB9"/>
    <a:srgbClr val="FFBFA9"/>
    <a:srgbClr val="FBC3FF"/>
    <a:srgbClr val="EA69F8"/>
    <a:srgbClr val="0092F9"/>
    <a:srgbClr val="005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91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30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576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48736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B951AB-DBB9-2343-BBD9-D7F6C660F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8755EF-D02E-2C46-A127-B9B082949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8A4EE7-E93B-BF4F-B66E-E3BA3BC3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607D03-BE32-AD4D-B70C-A558D53E6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FDF8DA-6892-E94C-BC01-BAAB9F7E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68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39E07-7551-6941-A382-1F87BBF18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4FB2A2-D58C-1845-87BB-407EF5947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10C72B-4F1E-EF43-997A-3D9912BB9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6BDD68-F723-4B48-8FFA-9226C61E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AA7159-8DE0-4E45-A491-284B2BCD2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964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AB43ABF-18DA-2747-9B69-554993B91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6FE147-AD12-8841-B4AB-EF730C602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100F9F-5907-FA43-B743-520397BB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F56588-19FB-2042-B0CB-19F0A3A8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02C389-331D-2241-ADC5-8C30A7D4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11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8625F-30E8-4543-AE32-C1FCF109E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D93D71-7E5A-4C47-844E-0E4A102E3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84DCE1-8220-754B-8F47-11135259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9CF0AD-F1FF-BF40-AEC4-6F97D08B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C3E8D1-9C1D-A443-9B7D-6B63E6D46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80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511A08-34A6-4B46-9B58-7363CDCC3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678802-E4C4-8C40-B8B3-3420237D9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D7170A-CE65-6249-8C1B-BDC7F72F0D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439BE-48F7-CE4C-B06A-5DC1F9EF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070E93-323A-FF41-9889-23A54C37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25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72A76-6D8C-6549-BE5C-20C199D5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86AA29-E134-EA48-AA7F-6186C9FE88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DD48F5-3125-224E-B24C-0550E4860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AD5C08-89B9-124B-B775-7D4C46B952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E61900-5807-DE40-B1A7-94F37820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D4B2FC-8068-3C4A-BEAB-0E7AF983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65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5BA7D-0538-9B46-A60B-3B7A97B40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65085C-052A-BB41-865D-49808A957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82791F-BC21-164A-BD83-EC999365B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13C3D2-454D-C744-ADC1-1DDB1E6784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A3F0462-D266-B24C-9A8E-83DC57842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E942EE-C9F5-1341-B208-C743047E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CF387F6-FE67-A941-9F10-84D7D9A7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EB834BD-30FD-9A41-A7AA-A3D0EB2DC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56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326A43-CCD8-DE4F-B913-1C87F0AB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9DC382-BB9E-A94F-A0DF-5B4AD2FA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556E1A-BE5F-784E-8576-58EA61F3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8EA4B9F-C299-4842-B62D-AEB13A62D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87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61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E6B61-C8F4-A749-A542-B15F20DC1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6AB1CA-75A4-4247-B937-136DA7B82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B285DA-5A83-6D40-B151-DF889318F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3DE867-0D84-B045-9C07-87CD1CA7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0F1660-4B48-934C-934E-798EA604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963879-75F2-7E41-A9CA-819DE206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06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CC499-52C8-8A4A-9235-C9E15CA40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ED55263-F66B-C647-BA07-21B71A312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268E010-067B-F746-A6E2-6B98BB096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E57F5C-495C-9441-B446-36F9F15C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79F85A-0B1F-B84C-8172-C0FC6008A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7FAC84-0987-854C-9791-06328E0C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02497C-FCB7-5244-A930-6880544506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6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20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10" Type="http://schemas.openxmlformats.org/officeDocument/2006/relationships/audio" Target="../media/audio9.wav"/><Relationship Id="rId4" Type="http://schemas.openxmlformats.org/officeDocument/2006/relationships/audio" Target="../media/audio3.wav"/><Relationship Id="rId9" Type="http://schemas.openxmlformats.org/officeDocument/2006/relationships/audio" Target="../media/audio8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1E5242A-0349-2A4D-A311-E5CA02DD3EB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7825C39-592E-9840-8335-C6E93A8D8DEC}"/>
              </a:ext>
            </a:extLst>
          </p:cNvPr>
          <p:cNvSpPr/>
          <p:nvPr/>
        </p:nvSpPr>
        <p:spPr>
          <a:xfrm>
            <a:off x="5520281" y="2217554"/>
            <a:ext cx="1721708" cy="782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b="1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≠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6841759-8745-D641-9178-F42C3D2DC714}"/>
              </a:ext>
            </a:extLst>
          </p:cNvPr>
          <p:cNvSpPr/>
          <p:nvPr/>
        </p:nvSpPr>
        <p:spPr>
          <a:xfrm>
            <a:off x="0" y="6306"/>
            <a:ext cx="8753015" cy="1109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b="1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Pflegeprozesshaftes Denken und Handeln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68ADFC5-D5BD-1C43-9B71-004916EB8835}"/>
              </a:ext>
            </a:extLst>
          </p:cNvPr>
          <p:cNvSpPr/>
          <p:nvPr/>
        </p:nvSpPr>
        <p:spPr>
          <a:xfrm>
            <a:off x="201797" y="716668"/>
            <a:ext cx="8753015" cy="1109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b="1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5. Evaluation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DD3739E-00EB-EB43-A019-EE71DBC5086D}"/>
              </a:ext>
            </a:extLst>
          </p:cNvPr>
          <p:cNvSpPr/>
          <p:nvPr/>
        </p:nvSpPr>
        <p:spPr>
          <a:xfrm>
            <a:off x="4067448" y="2217554"/>
            <a:ext cx="1721708" cy="7825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IST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3C4BE38-FC3C-DA4D-A001-1612AA71EB5C}"/>
              </a:ext>
            </a:extLst>
          </p:cNvPr>
          <p:cNvSpPr/>
          <p:nvPr/>
        </p:nvSpPr>
        <p:spPr>
          <a:xfrm>
            <a:off x="6973114" y="2217554"/>
            <a:ext cx="1721708" cy="7825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SOLL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DD529CC-4BDA-AA4D-A42A-965C900E4F7E}"/>
              </a:ext>
            </a:extLst>
          </p:cNvPr>
          <p:cNvSpPr/>
          <p:nvPr/>
        </p:nvSpPr>
        <p:spPr>
          <a:xfrm>
            <a:off x="4864584" y="1548713"/>
            <a:ext cx="2982098" cy="8732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Wenn: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0B1B182-A0EF-A546-BB75-DBB69EE9DA37}"/>
              </a:ext>
            </a:extLst>
          </p:cNvPr>
          <p:cNvSpPr/>
          <p:nvPr/>
        </p:nvSpPr>
        <p:spPr>
          <a:xfrm>
            <a:off x="4883855" y="2843326"/>
            <a:ext cx="2982098" cy="8732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dann: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F7F29BC2-5C52-A549-9728-533C3D799449}"/>
              </a:ext>
            </a:extLst>
          </p:cNvPr>
          <p:cNvGrpSpPr/>
          <p:nvPr/>
        </p:nvGrpSpPr>
        <p:grpSpPr>
          <a:xfrm>
            <a:off x="8867686" y="3675307"/>
            <a:ext cx="1787646" cy="3033588"/>
            <a:chOff x="8867686" y="3675307"/>
            <a:chExt cx="1787646" cy="3033588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64922115-70CA-2D45-AA8B-E3AD669B1A2D}"/>
                </a:ext>
              </a:extLst>
            </p:cNvPr>
            <p:cNvSpPr/>
            <p:nvPr/>
          </p:nvSpPr>
          <p:spPr>
            <a:xfrm rot="14380123">
              <a:off x="8237020" y="4357628"/>
              <a:ext cx="3031524" cy="16710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3800" dirty="0">
                  <a:solidFill>
                    <a:schemeClr val="bg1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?</a:t>
              </a: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0024A2A7-13DB-D844-9A71-CFE83EE92EAF}"/>
                </a:ext>
              </a:extLst>
            </p:cNvPr>
            <p:cNvSpPr/>
            <p:nvPr/>
          </p:nvSpPr>
          <p:spPr>
            <a:xfrm rot="14400000">
              <a:off x="8295266" y="4721340"/>
              <a:ext cx="2965278" cy="873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b="1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Warum?</a:t>
              </a:r>
            </a:p>
          </p:txBody>
        </p:sp>
        <p:sp>
          <p:nvSpPr>
            <p:cNvPr id="19" name="Gewitterblitz 18">
              <a:extLst>
                <a:ext uri="{FF2B5EF4-FFF2-40B4-BE49-F238E27FC236}">
                  <a16:creationId xmlns:a16="http://schemas.microsoft.com/office/drawing/2014/main" id="{5190A4EB-DA8C-324D-8703-323CE90E8197}"/>
                </a:ext>
              </a:extLst>
            </p:cNvPr>
            <p:cNvSpPr>
              <a:spLocks noChangeAspect="1"/>
            </p:cNvSpPr>
            <p:nvPr/>
          </p:nvSpPr>
          <p:spPr>
            <a:xfrm rot="17100000">
              <a:off x="10049247" y="5947920"/>
              <a:ext cx="604401" cy="607769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sp>
          <p:nvSpPr>
            <p:cNvPr id="20" name="Gewitterblitz 19">
              <a:extLst>
                <a:ext uri="{FF2B5EF4-FFF2-40B4-BE49-F238E27FC236}">
                  <a16:creationId xmlns:a16="http://schemas.microsoft.com/office/drawing/2014/main" id="{8DE9D5C7-0721-AA41-AD21-99E5630383E7}"/>
                </a:ext>
              </a:extLst>
            </p:cNvPr>
            <p:cNvSpPr>
              <a:spLocks noChangeAspect="1"/>
            </p:cNvSpPr>
            <p:nvPr/>
          </p:nvSpPr>
          <p:spPr>
            <a:xfrm rot="17100000">
              <a:off x="8869370" y="3880515"/>
              <a:ext cx="604401" cy="607769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67D51FE0-DA17-A34E-B42C-E58C52C07172}"/>
              </a:ext>
            </a:extLst>
          </p:cNvPr>
          <p:cNvGrpSpPr/>
          <p:nvPr/>
        </p:nvGrpSpPr>
        <p:grpSpPr>
          <a:xfrm>
            <a:off x="5097096" y="4067581"/>
            <a:ext cx="3060816" cy="1815818"/>
            <a:chOff x="5097096" y="4067581"/>
            <a:chExt cx="3060816" cy="1815818"/>
          </a:xfrm>
        </p:grpSpPr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E105EFF9-4578-2E4D-B777-866A460F1518}"/>
                </a:ext>
              </a:extLst>
            </p:cNvPr>
            <p:cNvSpPr/>
            <p:nvPr/>
          </p:nvSpPr>
          <p:spPr>
            <a:xfrm rot="1780123">
              <a:off x="5126388" y="4212390"/>
              <a:ext cx="3031524" cy="16710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3800" dirty="0">
                  <a:solidFill>
                    <a:schemeClr val="bg1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?</a:t>
              </a: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7D593945-7D74-184A-AA47-9F32FB31CFD0}"/>
                </a:ext>
              </a:extLst>
            </p:cNvPr>
            <p:cNvSpPr/>
            <p:nvPr/>
          </p:nvSpPr>
          <p:spPr>
            <a:xfrm rot="1800000">
              <a:off x="5097096" y="4583417"/>
              <a:ext cx="2965278" cy="873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b="1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Weshalb?</a:t>
              </a:r>
            </a:p>
          </p:txBody>
        </p:sp>
        <p:sp>
          <p:nvSpPr>
            <p:cNvPr id="18" name="Gewitterblitz 17">
              <a:extLst>
                <a:ext uri="{FF2B5EF4-FFF2-40B4-BE49-F238E27FC236}">
                  <a16:creationId xmlns:a16="http://schemas.microsoft.com/office/drawing/2014/main" id="{766493F6-CDAE-5C41-B81D-9F9B558388AD}"/>
                </a:ext>
              </a:extLst>
            </p:cNvPr>
            <p:cNvSpPr>
              <a:spLocks noChangeAspect="1"/>
            </p:cNvSpPr>
            <p:nvPr/>
          </p:nvSpPr>
          <p:spPr>
            <a:xfrm rot="4500000">
              <a:off x="7387171" y="5271639"/>
              <a:ext cx="549455" cy="668546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sp>
          <p:nvSpPr>
            <p:cNvPr id="21" name="Gewitterblitz 20">
              <a:extLst>
                <a:ext uri="{FF2B5EF4-FFF2-40B4-BE49-F238E27FC236}">
                  <a16:creationId xmlns:a16="http://schemas.microsoft.com/office/drawing/2014/main" id="{DBBC8904-E2D4-2941-BB08-952065CA718C}"/>
                </a:ext>
              </a:extLst>
            </p:cNvPr>
            <p:cNvSpPr>
              <a:spLocks noChangeAspect="1"/>
            </p:cNvSpPr>
            <p:nvPr/>
          </p:nvSpPr>
          <p:spPr>
            <a:xfrm rot="4500000">
              <a:off x="5237451" y="4008036"/>
              <a:ext cx="549455" cy="668546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F8A77B46-32EF-2D41-AD92-1788FD9C5FB9}"/>
              </a:ext>
            </a:extLst>
          </p:cNvPr>
          <p:cNvGrpSpPr/>
          <p:nvPr/>
        </p:nvGrpSpPr>
        <p:grpSpPr>
          <a:xfrm>
            <a:off x="809010" y="3673763"/>
            <a:ext cx="3128555" cy="1871113"/>
            <a:chOff x="809010" y="3673763"/>
            <a:chExt cx="3128555" cy="1871113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C54983D0-0B01-494D-B164-1662F94B8947}"/>
                </a:ext>
              </a:extLst>
            </p:cNvPr>
            <p:cNvSpPr/>
            <p:nvPr/>
          </p:nvSpPr>
          <p:spPr>
            <a:xfrm rot="19780123">
              <a:off x="809010" y="3698790"/>
              <a:ext cx="3031524" cy="167100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3800" dirty="0">
                  <a:solidFill>
                    <a:schemeClr val="bg1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?</a:t>
              </a: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552B3A55-903B-FE4F-9425-672392723F9C}"/>
                </a:ext>
              </a:extLst>
            </p:cNvPr>
            <p:cNvSpPr/>
            <p:nvPr/>
          </p:nvSpPr>
          <p:spPr>
            <a:xfrm rot="19800000">
              <a:off x="972287" y="4185790"/>
              <a:ext cx="2965278" cy="8732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000" b="1" dirty="0">
                  <a:solidFill>
                    <a:schemeClr val="tx1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Wieso?</a:t>
              </a:r>
            </a:p>
          </p:txBody>
        </p:sp>
        <p:sp>
          <p:nvSpPr>
            <p:cNvPr id="17" name="Gewitterblitz 16">
              <a:extLst>
                <a:ext uri="{FF2B5EF4-FFF2-40B4-BE49-F238E27FC236}">
                  <a16:creationId xmlns:a16="http://schemas.microsoft.com/office/drawing/2014/main" id="{9F9C1247-D404-3C41-A48E-9CE6BEAFBA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173442" y="3673763"/>
              <a:ext cx="549455" cy="668546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sp>
          <p:nvSpPr>
            <p:cNvPr id="22" name="Gewitterblitz 21">
              <a:extLst>
                <a:ext uri="{FF2B5EF4-FFF2-40B4-BE49-F238E27FC236}">
                  <a16:creationId xmlns:a16="http://schemas.microsoft.com/office/drawing/2014/main" id="{9236CCC0-0720-6A4B-9087-64F00E6ABB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18111" y="4876330"/>
              <a:ext cx="549455" cy="668546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362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8" presetClass="entr" presetSubtype="0" accel="5000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500"/>
                            </p:stCondLst>
                            <p:childTnLst>
                              <p:par>
                                <p:cTn id="36" presetID="23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0"/>
                            </p:stCondLst>
                            <p:childTnLst>
                              <p:par>
                                <p:cTn id="48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1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7.40741E-7 C 0.06901 -7.40741E-7 0.125 0.05602 0.125 0.125 C 0.125 0.19398 0.06901 0.25 -1.45833E-6 0.25 C -0.06901 0.25 -0.125 0.19398 -0.125 0.125 C -0.125 0.05602 -0.06901 -7.40741E-7 -1.45833E-6 -7.40741E-7 Z " pathEditMode="relative" rAng="0" ptsTypes="AAAAA">
                                      <p:cBhvr>
                                        <p:cTn id="5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1" presetClass="emph" presetSubtype="2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B4"/>
                                      </p:to>
                                    </p:animClr>
                                    <p:set>
                                      <p:cBhvr>
                                        <p:cTn id="6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000"/>
                            </p:stCondLst>
                            <p:childTnLst>
                              <p:par>
                                <p:cTn id="66" presetID="1" presetClass="emph" presetSubtype="2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DF00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0" grpId="0"/>
      <p:bldP spid="1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chemeClr val="tx1"/>
            </a:solidFill>
            <a:latin typeface="Arial Narrow" panose="020B0604020202020204" pitchFamily="34" charset="0"/>
            <a:cs typeface="Arial Narrow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S-CH" id="{EBF32FA7-053C-4B49-B145-F0FDEDB9E261}" vid="{D7232498-6598-FD44-93B4-3BA19DEF8E2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23</Words>
  <Application>Microsoft Macintosh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Courier New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 Hamar</dc:creator>
  <cp:lastModifiedBy>Christoph Hamar</cp:lastModifiedBy>
  <cp:revision>17</cp:revision>
  <dcterms:created xsi:type="dcterms:W3CDTF">2021-11-20T07:32:37Z</dcterms:created>
  <dcterms:modified xsi:type="dcterms:W3CDTF">2021-11-23T06:37:49Z</dcterms:modified>
</cp:coreProperties>
</file>